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56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48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48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56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056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548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19600" cy="15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56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548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5480" cy="32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560" cy="945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3520" cy="56635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Application>LibreOffice/25.2.4.3$Windows_X86_64 LibreOffice_project/33e196637044ead23f5c3226cde09b47731f7e27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2025-08-01T01:18:05Z</dcterms:modified>
  <cp:revision>28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